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F9744-B663-494C-B1B5-E30F8BDE3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E600A4-53B1-4E38-B33D-7CC4DE342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FCB66-ACEC-47EE-AE36-8D6A6E873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54871-86E3-4EE4-B502-A39A2E00B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D87AB-FF27-48B4-9E40-F8067E759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64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D963A-AFD9-4109-B63E-8C458140A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8C21A0-5D0C-4B9E-89B5-C2ECD4523D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ACF64-46FA-4DE9-AD61-A25B9EAD9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60EA5-EEC5-47DE-B5D1-F6F18679A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900D0-B1C6-4DF7-8454-B555E455E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50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078F48-19FB-4FAD-844A-82EBDBD4B2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98B33E-3635-4FAD-86AC-CCF180EB8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2A912-5915-472F-95BB-0C21AC9B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C8FE1-322B-4B47-8319-AF996B712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20C1D-2A84-4AF3-9E14-16641E647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01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1A2C5-22AC-4896-8EA2-7884CC233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84F9E-CABE-4489-9DE9-376E3D183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0259E-8C74-412C-BDB3-EB1D994BE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1585C-D679-42BC-A04C-07CCACE71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538BF-88EC-492F-BC89-6B7550DFD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87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0B29E-B949-42E2-9358-EF1F1CC04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060718-0C0A-410E-86E4-88F5F91D2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371AC-6796-4208-8769-7912F60E7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CC329-0105-4B57-A549-D7527914B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835D1-C948-476B-AA0D-FDD843CF2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115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A9BC7-08DC-40F8-AB5C-F563ED45F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9CD80-609D-401E-B024-8B8DCC079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8DD55D-031E-4D0B-8C9F-0D184541A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6F2800-E4C6-4A53-AD8D-09288BD53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F06279-DA4A-40B4-943D-8F4368669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157C86-888D-43BC-9BDA-534C1D0D5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562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BFC8C-B1C5-4500-BB0E-6860C72AF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BE76F-115D-4F30-9562-DB13ECF46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83E83B-DC4F-41FC-8EF2-9C1199EA9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387395-FF91-4DB6-9951-EC61E2A4F2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B2DEA7-CE84-4B02-A048-2CAF1B7AC7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FD910C-1867-4AFC-B4A4-93CF06C56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EB074D-19AB-42AE-8F77-C12328B95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3221F3-DFA8-49D9-A8FA-0812FCB23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033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B5CCF-AAA7-4557-A070-283F25838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D60911-C335-48DA-A140-F428C635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E12109-ED5B-4C33-BA53-2083FACC9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9EA93-BD4D-4653-A132-A30F7ED15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06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6BCEC0-721B-48BD-9731-AB713FD82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42C209-1258-473B-9AF5-0E4239BB3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39012B-1713-4048-A8F2-0DF3364FC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071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8FA4C-2111-46A5-A750-78E851E35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CF5DA-0D14-4E50-AE1D-B4EFC2A69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1CE13C-580A-488F-8D88-F10660E25C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5D4264-0F35-4CCA-8B43-70B2B3A70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C45310-8445-4B7A-A2ED-7E85001EC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1B3D4-97E8-416B-8942-6B30EBAA8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076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28864-DD35-4B58-BE8B-3A36B25D6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CBB41A-5209-4204-AD5E-B12F1F98A2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67F4B3-8CC1-4B4F-9C21-CD3D23209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43EEE0-EB80-4C3C-8379-90AEFD2ED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E77EB9-B1F0-430E-A57B-FFB9FC547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591D44-0F28-4126-9512-6825207AF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006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EA8570-6D96-467E-A723-A8843AAD2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6FEAE-C875-4C60-A18D-CFB741641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1066D-04C2-4BC0-BF67-B7176F16BD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0C11A-4200-4165-BD69-87F3F0A09DCB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2C118-F6A7-4AC6-8A57-AEE7665313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A3E9F-C822-42F7-A9A8-EC59AB2B53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A39D10-28B3-4BE8-AB27-782B7561F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48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mp4"/><Relationship Id="rId9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microsoft.com/office/2007/relationships/media" Target="../media/media4.mp4"/><Relationship Id="rId7" Type="http://schemas.openxmlformats.org/officeDocument/2006/relationships/image" Target="../media/image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4.mp4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microsoft.com/office/2007/relationships/media" Target="../media/media6.mp4"/><Relationship Id="rId7" Type="http://schemas.openxmlformats.org/officeDocument/2006/relationships/image" Target="../media/image10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6.mp4"/><Relationship Id="rId9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microsoft.com/office/2007/relationships/media" Target="../media/media8.mp4"/><Relationship Id="rId7" Type="http://schemas.openxmlformats.org/officeDocument/2006/relationships/image" Target="../media/image13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8.mp4"/><Relationship Id="rId9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75D4E-9B2D-4B59-A029-78A180DFD9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Style Transfer with Affinity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3154E6-C187-4885-AAB6-265FE534B5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Brian Tsan</a:t>
            </a:r>
          </a:p>
          <a:p>
            <a:r>
              <a:rPr lang="en-US">
                <a:solidFill>
                  <a:schemeClr val="bg1"/>
                </a:solidFill>
              </a:rPr>
              <a:t>EECS 286 – Fall 2020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C39580-1D69-4CEC-8DF1-01F798148F9B}"/>
              </a:ext>
            </a:extLst>
          </p:cNvPr>
          <p:cNvSpPr txBox="1"/>
          <p:nvPr/>
        </p:nvSpPr>
        <p:spPr>
          <a:xfrm>
            <a:off x="3942654" y="6203092"/>
            <a:ext cx="4306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seems to preserve original color and shapes</a:t>
            </a:r>
          </a:p>
        </p:txBody>
      </p:sp>
    </p:spTree>
    <p:extLst>
      <p:ext uri="{BB962C8B-B14F-4D97-AF65-F5344CB8AC3E}">
        <p14:creationId xmlns:p14="http://schemas.microsoft.com/office/powerpoint/2010/main" val="3079085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2F576D-4A0B-41F2-B619-875D04756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82701"/>
            <a:ext cx="5157787" cy="823912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without affinity</a:t>
            </a:r>
          </a:p>
        </p:txBody>
      </p:sp>
      <p:pic>
        <p:nvPicPr>
          <p:cNvPr id="10" name="no_affinity_bear">
            <a:hlinkClick r:id="" action="ppaction://media"/>
            <a:extLst>
              <a:ext uri="{FF2B5EF4-FFF2-40B4-BE49-F238E27FC236}">
                <a16:creationId xmlns:a16="http://schemas.microsoft.com/office/drawing/2014/main" id="{0B311548-B6F2-404B-8AB3-9AF8A6DB6A5C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9788" y="2114550"/>
            <a:ext cx="5157787" cy="2892425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76BFD51-90B0-4A58-829F-A59B43BA59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282701"/>
            <a:ext cx="5183188" cy="823912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with affinity</a:t>
            </a:r>
          </a:p>
        </p:txBody>
      </p:sp>
      <p:pic>
        <p:nvPicPr>
          <p:cNvPr id="11" name="w_affinity_bear">
            <a:hlinkClick r:id="" action="ppaction://media"/>
            <a:extLst>
              <a:ext uri="{FF2B5EF4-FFF2-40B4-BE49-F238E27FC236}">
                <a16:creationId xmlns:a16="http://schemas.microsoft.com/office/drawing/2014/main" id="{DBEC63EE-D9EB-4EB5-834A-CD9CDB22BAFF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72200" y="2106613"/>
            <a:ext cx="5183188" cy="2906712"/>
          </a:xfrm>
        </p:spPr>
      </p:pic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73963F8B-CF40-4428-A473-75E98717109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83072" y="5179322"/>
            <a:ext cx="1495606" cy="1861751"/>
          </a:xfrm>
          <a:prstGeom prst="rect">
            <a:avLst/>
          </a:prstGeom>
        </p:spPr>
      </p:pic>
      <p:pic>
        <p:nvPicPr>
          <p:cNvPr id="15" name="Picture 14" descr="A picture containing rock, bear, outdoor, ground&#10;&#10;Description automatically generated">
            <a:extLst>
              <a:ext uri="{FF2B5EF4-FFF2-40B4-BE49-F238E27FC236}">
                <a16:creationId xmlns:a16="http://schemas.microsoft.com/office/drawing/2014/main" id="{78D1D71F-CA36-462C-9FB0-4B8C507B8EC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5301" y="5437841"/>
            <a:ext cx="2526699" cy="142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865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2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312532-2CA3-410B-B050-F971F2550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6837" y="346633"/>
            <a:ext cx="5157787" cy="823912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without affinity</a:t>
            </a:r>
          </a:p>
        </p:txBody>
      </p:sp>
      <p:pic>
        <p:nvPicPr>
          <p:cNvPr id="7" name="no_affinity_dodo">
            <a:hlinkClick r:id="" action="ppaction://media"/>
            <a:extLst>
              <a:ext uri="{FF2B5EF4-FFF2-40B4-BE49-F238E27FC236}">
                <a16:creationId xmlns:a16="http://schemas.microsoft.com/office/drawing/2014/main" id="{E700CFBE-DF52-4F00-876A-E3B9FC204406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9074" y="1170545"/>
            <a:ext cx="4913313" cy="3684588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5DAEFC-ADEB-415C-A5D0-A0C597D7FF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39249" y="346633"/>
            <a:ext cx="5183188" cy="823912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with affinity</a:t>
            </a:r>
          </a:p>
        </p:txBody>
      </p:sp>
      <p:pic>
        <p:nvPicPr>
          <p:cNvPr id="8" name="w_affinity_dodo">
            <a:hlinkClick r:id="" action="ppaction://media"/>
            <a:extLst>
              <a:ext uri="{FF2B5EF4-FFF2-40B4-BE49-F238E27FC236}">
                <a16:creationId xmlns:a16="http://schemas.microsoft.com/office/drawing/2014/main" id="{F6612164-D838-4DDC-949A-AD475F332C69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74187" y="1170545"/>
            <a:ext cx="4913312" cy="368458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9702D0-0AA6-4BC9-ACBC-F99D10A708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13992"/>
            <a:ext cx="2116374" cy="1444008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39706A03-CC8D-4B33-BCE0-E5B20608588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6973" y="5340741"/>
            <a:ext cx="2785027" cy="151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28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76DA4-575D-4C63-9263-AFC717708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560817"/>
            <a:ext cx="5157787" cy="823912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without affinity</a:t>
            </a:r>
          </a:p>
        </p:txBody>
      </p:sp>
      <p:pic>
        <p:nvPicPr>
          <p:cNvPr id="7" name="no_affinity_dancing">
            <a:hlinkClick r:id="" action="ppaction://media"/>
            <a:extLst>
              <a:ext uri="{FF2B5EF4-FFF2-40B4-BE49-F238E27FC236}">
                <a16:creationId xmlns:a16="http://schemas.microsoft.com/office/drawing/2014/main" id="{5F0AFD90-BBD7-4544-9FAD-DE31D41D81EB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6612" y="1780017"/>
            <a:ext cx="5157787" cy="289242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9B43CB-F650-4EAB-98D4-663C9B9601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560817"/>
            <a:ext cx="5183188" cy="823912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with affinity</a:t>
            </a:r>
          </a:p>
        </p:txBody>
      </p:sp>
      <p:pic>
        <p:nvPicPr>
          <p:cNvPr id="8" name="w_affinity_dancing">
            <a:hlinkClick r:id="" action="ppaction://media"/>
            <a:extLst>
              <a:ext uri="{FF2B5EF4-FFF2-40B4-BE49-F238E27FC236}">
                <a16:creationId xmlns:a16="http://schemas.microsoft.com/office/drawing/2014/main" id="{E8568C49-A05B-4FCB-BC6E-88C0B2B8E336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69024" y="1773667"/>
            <a:ext cx="5183188" cy="2906712"/>
          </a:xfr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2C12C153-65F2-4479-AFC0-E8B271FFA9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4615" y="5165177"/>
            <a:ext cx="1508208" cy="18774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AF9921-0136-4E22-A6B9-E2CDAD269D0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188" y="5167989"/>
            <a:ext cx="3006811" cy="169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542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AA679D-D710-4DBE-A0F1-2FF9ECA0D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6264" y="634958"/>
            <a:ext cx="5157787" cy="823912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without affinity</a:t>
            </a:r>
          </a:p>
        </p:txBody>
      </p:sp>
      <p:pic>
        <p:nvPicPr>
          <p:cNvPr id="7" name="no_affinity_goldfish">
            <a:hlinkClick r:id="" action="ppaction://media"/>
            <a:extLst>
              <a:ext uri="{FF2B5EF4-FFF2-40B4-BE49-F238E27FC236}">
                <a16:creationId xmlns:a16="http://schemas.microsoft.com/office/drawing/2014/main" id="{9D1E2557-17FA-42DC-BB18-91CE08CEC124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6264" y="1854158"/>
            <a:ext cx="5157787" cy="289242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22CB48-A009-45EC-A86B-FD5D4AEEA0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8676" y="634958"/>
            <a:ext cx="5183188" cy="823912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with affinity</a:t>
            </a:r>
          </a:p>
        </p:txBody>
      </p:sp>
      <p:pic>
        <p:nvPicPr>
          <p:cNvPr id="8" name="w_affinity_goldfish">
            <a:hlinkClick r:id="" action="ppaction://media"/>
            <a:extLst>
              <a:ext uri="{FF2B5EF4-FFF2-40B4-BE49-F238E27FC236}">
                <a16:creationId xmlns:a16="http://schemas.microsoft.com/office/drawing/2014/main" id="{40F761E8-2D2E-498D-8F87-023E9F585B69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88676" y="1847808"/>
            <a:ext cx="5183188" cy="2906712"/>
          </a:xfrm>
        </p:spPr>
      </p:pic>
      <p:pic>
        <p:nvPicPr>
          <p:cNvPr id="14" name="Picture 13" descr="A picture containing map&#10;&#10;Description automatically generated">
            <a:extLst>
              <a:ext uri="{FF2B5EF4-FFF2-40B4-BE49-F238E27FC236}">
                <a16:creationId xmlns:a16="http://schemas.microsoft.com/office/drawing/2014/main" id="{1915A7E0-9685-4D59-A6EB-A4A843BFC2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25762"/>
            <a:ext cx="2033918" cy="153223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5C2CAA-3637-40B0-B273-28FD68DCDD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330" y="5209660"/>
            <a:ext cx="2932670" cy="164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27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8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199354AF935E46B64E6481187026B7" ma:contentTypeVersion="2" ma:contentTypeDescription="Create a new document." ma:contentTypeScope="" ma:versionID="48a1c879e05bc4db8261e378356e7977">
  <xsd:schema xmlns:xsd="http://www.w3.org/2001/XMLSchema" xmlns:xs="http://www.w3.org/2001/XMLSchema" xmlns:p="http://schemas.microsoft.com/office/2006/metadata/properties" xmlns:ns3="54dcc4b3-6bbb-41c8-b32b-ca65a80ee02e" targetNamespace="http://schemas.microsoft.com/office/2006/metadata/properties" ma:root="true" ma:fieldsID="e2c014da0ec7d046064c9e89adeaa635" ns3:_="">
    <xsd:import namespace="54dcc4b3-6bbb-41c8-b32b-ca65a80ee02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dcc4b3-6bbb-41c8-b32b-ca65a80ee02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AF39A35-F9B5-4B37-99F1-DF870AA1CE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00FF18-D14C-40B1-8E62-7B1EF5FAF0BE}">
  <ds:schemaRefs>
    <ds:schemaRef ds:uri="54dcc4b3-6bbb-41c8-b32b-ca65a80ee02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567EC48-3827-411F-8B6F-73886A5DC3AC}">
  <ds:schemaRefs>
    <ds:schemaRef ds:uri="54dcc4b3-6bbb-41c8-b32b-ca65a80ee02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Style Transfer with Affinity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Style Transfer with Affinity</dc:title>
  <dc:creator>Brian Tsan</dc:creator>
  <cp:revision>2</cp:revision>
  <dcterms:created xsi:type="dcterms:W3CDTF">2020-12-19T17:14:24Z</dcterms:created>
  <dcterms:modified xsi:type="dcterms:W3CDTF">2024-05-14T19:11:41Z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0x01010041199354AF935E46B64E6481187026B7</vt:lpwstr>
  </property>
</Properties>
</file>

<file path=docProps/thumbnail.jpeg>
</file>